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299</TotalTime>
  <Words>1288</Words>
  <Application>Microsoft Office PowerPoint</Application>
  <PresentationFormat>On-screen Show (4:3)</PresentationFormat>
  <Paragraphs>121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Civic</vt:lpstr>
      <vt:lpstr>AKUNTANSI PAJAK ATAS KLASIFIKASI BIAYA DAN KOMPENSASI KERUGIAN</vt:lpstr>
      <vt:lpstr>Biaya Menurut UU Perpajakan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Biaya Yang Tidak Boleh Dibebankan</vt:lpstr>
      <vt:lpstr>PowerPoint Presentation</vt:lpstr>
      <vt:lpstr>PowerPoint Presentation</vt:lpstr>
      <vt:lpstr>PowerPoint Presentation</vt:lpstr>
      <vt:lpstr>Klasifikasi Biaya Sesuai Aturan Pelaksanaan UU Perpajakan</vt:lpstr>
      <vt:lpstr>PowerPoint Presentation</vt:lpstr>
      <vt:lpstr>Konpensasi Kerugian</vt:lpstr>
      <vt:lpstr>PowerPoint Presentation</vt:lpstr>
      <vt:lpstr>PowerPoint Presentation</vt:lpstr>
      <vt:lpstr>PowerPoint Presentation</vt:lpstr>
      <vt:lpstr>Akuntansi Pajak</vt:lpstr>
      <vt:lpstr>PowerPoint Presentation</vt:lpstr>
      <vt:lpstr>Rekonsiliasi (Koreksi) Fiskal</vt:lpstr>
      <vt:lpstr>PowerPoint Presentation</vt:lpstr>
      <vt:lpstr>PowerPoint Presentation</vt:lpstr>
      <vt:lpstr>PowerPoint Presentation</vt:lpstr>
      <vt:lpstr>Koreksi Positif dan Negatif dari Rekonsiliasi Fiskal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AKUNTANSI PAJAK ATAS KLASIFIKASI BIAYA DAN KOMPENSASI KERUGIAN</dc:title>
  <dc:creator>asus</dc:creator>
  <cp:lastModifiedBy>ASUS</cp:lastModifiedBy>
  <cp:revision>28</cp:revision>
  <dcterms:created xsi:type="dcterms:W3CDTF">2016-04-23T07:22:00Z</dcterms:created>
  <dcterms:modified xsi:type="dcterms:W3CDTF">2017-04-25T06:48:05Z</dcterms:modified>
</cp:coreProperties>
</file>